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37D52-F76C-4C2F-8C5D-9140ADE428F7}" type="datetimeFigureOut">
              <a:rPr lang="en-US" smtClean="0"/>
              <a:pPr/>
              <a:t>4/13/14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BCCB4-05C8-4129-9ED5-C905C24E6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BCCB4-05C8-4129-9ED5-C905C24E640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BCCB4-05C8-4129-9ED5-C905C24E640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BCCB4-05C8-4129-9ED5-C905C24E640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BCCB4-05C8-4129-9ED5-C905C24E640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BCCB4-05C8-4129-9ED5-C905C24E640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BCCB4-05C8-4129-9ED5-C905C24E640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BCCB4-05C8-4129-9ED5-C905C24E640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9C46-B29B-4B57-8BE9-95B432356021}" type="datetimeFigureOut">
              <a:rPr lang="en-US" smtClean="0"/>
              <a:pPr/>
              <a:t>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6738-108B-47EC-B09B-A956AF8E3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9C46-B29B-4B57-8BE9-95B432356021}" type="datetimeFigureOut">
              <a:rPr lang="en-US" smtClean="0"/>
              <a:pPr/>
              <a:t>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6738-108B-47EC-B09B-A956AF8E3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9C46-B29B-4B57-8BE9-95B432356021}" type="datetimeFigureOut">
              <a:rPr lang="en-US" smtClean="0"/>
              <a:pPr/>
              <a:t>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6738-108B-47EC-B09B-A956AF8E3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9C46-B29B-4B57-8BE9-95B432356021}" type="datetimeFigureOut">
              <a:rPr lang="en-US" smtClean="0"/>
              <a:pPr/>
              <a:t>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6738-108B-47EC-B09B-A956AF8E3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9C46-B29B-4B57-8BE9-95B432356021}" type="datetimeFigureOut">
              <a:rPr lang="en-US" smtClean="0"/>
              <a:pPr/>
              <a:t>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6738-108B-47EC-B09B-A956AF8E3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9C46-B29B-4B57-8BE9-95B432356021}" type="datetimeFigureOut">
              <a:rPr lang="en-US" smtClean="0"/>
              <a:pPr/>
              <a:t>4/13/14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6738-108B-47EC-B09B-A956AF8E3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9C46-B29B-4B57-8BE9-95B432356021}" type="datetimeFigureOut">
              <a:rPr lang="en-US" smtClean="0"/>
              <a:pPr/>
              <a:t>4/13/14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6738-108B-47EC-B09B-A956AF8E3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9C46-B29B-4B57-8BE9-95B432356021}" type="datetimeFigureOut">
              <a:rPr lang="en-US" smtClean="0"/>
              <a:pPr/>
              <a:t>4/13/14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6738-108B-47EC-B09B-A956AF8E3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9C46-B29B-4B57-8BE9-95B432356021}" type="datetimeFigureOut">
              <a:rPr lang="en-US" smtClean="0"/>
              <a:pPr/>
              <a:t>4/13/14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6738-108B-47EC-B09B-A956AF8E3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9C46-B29B-4B57-8BE9-95B432356021}" type="datetimeFigureOut">
              <a:rPr lang="en-US" smtClean="0"/>
              <a:pPr/>
              <a:t>4/13/14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6738-108B-47EC-B09B-A956AF8E3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9C46-B29B-4B57-8BE9-95B432356021}" type="datetimeFigureOut">
              <a:rPr lang="en-US" smtClean="0"/>
              <a:pPr/>
              <a:t>4/13/14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6738-108B-47EC-B09B-A956AF8E3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29C46-B29B-4B57-8BE9-95B432356021}" type="datetimeFigureOut">
              <a:rPr lang="en-US" smtClean="0"/>
              <a:pPr/>
              <a:t>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66738-108B-47EC-B09B-A956AF8E3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Darkness at Noon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3200400" cy="17526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Arthur Koestler</a:t>
            </a:r>
            <a:endParaRPr lang="en-US" sz="4000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 descr="pi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3581400"/>
            <a:ext cx="2289966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1.gstatic.com/images?q=tbn:UG3VI9vn5ES77M:http://img1.fantasticfiction.co.uk/images/x1/x6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33400"/>
            <a:ext cx="2619852" cy="4023360"/>
          </a:xfrm>
          <a:prstGeom prst="rect">
            <a:avLst/>
          </a:prstGeom>
          <a:noFill/>
        </p:spPr>
      </p:pic>
      <p:pic>
        <p:nvPicPr>
          <p:cNvPr id="2052" name="Picture 4" descr="http://t2.gstatic.com/images?q=tbn:xXO6o7fdm3ZSeM:http://www.fantasticfiction.co.uk/images/x1/x506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762000"/>
            <a:ext cx="2084832" cy="3474720"/>
          </a:xfrm>
          <a:prstGeom prst="rect">
            <a:avLst/>
          </a:prstGeom>
          <a:noFill/>
        </p:spPr>
      </p:pic>
      <p:pic>
        <p:nvPicPr>
          <p:cNvPr id="12290" name="Picture 2" descr="DarknessAtNoo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838200"/>
            <a:ext cx="2691055" cy="3931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was Koestler?</a:t>
            </a:r>
          </a:p>
          <a:p>
            <a:r>
              <a:rPr lang="en-US" dirty="0" smtClean="0"/>
              <a:t>Context: I. Russian Revolution of 1917</a:t>
            </a:r>
          </a:p>
          <a:p>
            <a:pPr lvl="1"/>
            <a:r>
              <a:rPr lang="en-US" dirty="0" smtClean="0"/>
              <a:t>Succession to Lenin?</a:t>
            </a:r>
          </a:p>
          <a:p>
            <a:pPr lvl="1">
              <a:buNone/>
            </a:pPr>
            <a:r>
              <a:rPr lang="en-US" dirty="0" smtClean="0"/>
              <a:t>-- NEP</a:t>
            </a:r>
          </a:p>
          <a:p>
            <a:pPr lvl="1">
              <a:buNone/>
            </a:pPr>
            <a:r>
              <a:rPr lang="en-US" dirty="0" smtClean="0"/>
              <a:t>-- First Five Year Plan</a:t>
            </a:r>
          </a:p>
          <a:p>
            <a:pPr lvl="1">
              <a:buNone/>
            </a:pPr>
            <a:r>
              <a:rPr lang="en-US" dirty="0" smtClean="0"/>
              <a:t>-- Politics of succession: Trotsky/ Bukharin/Zinoviev</a:t>
            </a:r>
          </a:p>
          <a:p>
            <a:pPr lvl="1">
              <a:buNone/>
            </a:pPr>
            <a:r>
              <a:rPr lang="en-US" dirty="0" smtClean="0"/>
              <a:t>--Moscow  Trials: civilization? The “line”; intention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Succession</a:t>
            </a:r>
            <a:endParaRPr lang="en-US" dirty="0"/>
          </a:p>
        </p:txBody>
      </p:sp>
      <p:pic>
        <p:nvPicPr>
          <p:cNvPr id="4" name="Content Placeholder 3" descr="trotsky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71599" y="2057400"/>
            <a:ext cx="1430596" cy="1828800"/>
          </a:xfrm>
        </p:spPr>
      </p:pic>
      <p:pic>
        <p:nvPicPr>
          <p:cNvPr id="5" name="Picture 4" descr="bukhar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38596" y="2057400"/>
            <a:ext cx="1162375" cy="1828800"/>
          </a:xfrm>
          <a:prstGeom prst="rect">
            <a:avLst/>
          </a:prstGeom>
        </p:spPr>
      </p:pic>
      <p:pic>
        <p:nvPicPr>
          <p:cNvPr id="6" name="Picture 5" descr="zinoviev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24600" y="2057400"/>
            <a:ext cx="1389183" cy="1828800"/>
          </a:xfrm>
          <a:prstGeom prst="rect">
            <a:avLst/>
          </a:prstGeom>
        </p:spPr>
      </p:pic>
      <p:pic>
        <p:nvPicPr>
          <p:cNvPr id="7" name="Picture 6" descr="stali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362200" y="4648200"/>
            <a:ext cx="1314025" cy="1828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19200" y="41148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Trotsky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038600" y="4191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Bukharin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324600" y="42672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Z</a:t>
            </a:r>
            <a:r>
              <a:rPr lang="en-US" sz="2000" b="1" dirty="0" smtClean="0"/>
              <a:t>inoviev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495800" y="54864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Stalin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special.lib.gla.ac.uk/images/exhibitions/trotsky/LgeJpgs/Trotsky3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57200"/>
            <a:ext cx="3790950" cy="5876925"/>
          </a:xfrm>
          <a:prstGeom prst="rect">
            <a:avLst/>
          </a:prstGeom>
          <a:noFill/>
        </p:spPr>
      </p:pic>
      <p:pic>
        <p:nvPicPr>
          <p:cNvPr id="19460" name="Picture 4" descr="http://wpcontent.answers.com/wikipedia/en/thumb/5/5f/Purge_trials_scene_mission_to_moscow.jpg/250px-Purge_trials_scene_mission_to_mosco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914400"/>
            <a:ext cx="3372785" cy="2468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 at N: Dramatis </a:t>
            </a:r>
            <a:r>
              <a:rPr lang="en-US" b="1" dirty="0" smtClean="0"/>
              <a:t>personae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err="1" smtClean="0"/>
              <a:t>Rubashov</a:t>
            </a:r>
            <a:r>
              <a:rPr lang="en-US" b="1" dirty="0" smtClean="0"/>
              <a:t> </a:t>
            </a:r>
            <a:r>
              <a:rPr lang="en-US" dirty="0" smtClean="0"/>
              <a:t>– looks like Zinoviev and talks like Bukharin</a:t>
            </a:r>
          </a:p>
          <a:p>
            <a:r>
              <a:rPr lang="en-US" b="1" dirty="0" err="1" smtClean="0"/>
              <a:t>Ivanov</a:t>
            </a:r>
            <a:r>
              <a:rPr lang="en-US" dirty="0" smtClean="0"/>
              <a:t>- old friend; first interrogator</a:t>
            </a:r>
          </a:p>
          <a:p>
            <a:r>
              <a:rPr lang="en-US" b="1" dirty="0" smtClean="0"/>
              <a:t>Little Loewy and Richard </a:t>
            </a:r>
            <a:r>
              <a:rPr lang="en-US" dirty="0" smtClean="0"/>
              <a:t>– </a:t>
            </a:r>
            <a:r>
              <a:rPr lang="en-US" dirty="0" smtClean="0"/>
              <a:t>agents </a:t>
            </a:r>
            <a:r>
              <a:rPr lang="en-US" dirty="0" smtClean="0"/>
              <a:t>betrayed</a:t>
            </a:r>
            <a:r>
              <a:rPr lang="en-US" dirty="0" smtClean="0"/>
              <a:t> by R</a:t>
            </a:r>
          </a:p>
          <a:p>
            <a:r>
              <a:rPr lang="en-US" b="1" dirty="0" err="1" smtClean="0"/>
              <a:t>Arlova</a:t>
            </a:r>
            <a:r>
              <a:rPr lang="en-US" dirty="0" smtClean="0"/>
              <a:t> – secretary-mistress; also betrayed</a:t>
            </a:r>
          </a:p>
          <a:p>
            <a:r>
              <a:rPr lang="en-US" b="1" dirty="0" err="1" smtClean="0"/>
              <a:t>Gletkin</a:t>
            </a:r>
            <a:r>
              <a:rPr lang="en-US" dirty="0" smtClean="0"/>
              <a:t> – new  apparatchik; second interrogator</a:t>
            </a:r>
          </a:p>
          <a:p>
            <a:r>
              <a:rPr lang="en-US" b="1" dirty="0" smtClean="0"/>
              <a:t>Number One </a:t>
            </a:r>
            <a:r>
              <a:rPr lang="en-US" dirty="0" smtClean="0"/>
              <a:t>– Stalin</a:t>
            </a:r>
          </a:p>
          <a:p>
            <a:r>
              <a:rPr lang="en-US" b="1" dirty="0" smtClean="0"/>
              <a:t>Old Man </a:t>
            </a:r>
            <a:r>
              <a:rPr lang="en-US" dirty="0" smtClean="0"/>
              <a:t>- Lenin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Metaphoric Context of the </a:t>
            </a:r>
            <a:r>
              <a:rPr lang="en-US" dirty="0" smtClean="0"/>
              <a:t>Book</a:t>
            </a:r>
          </a:p>
          <a:p>
            <a:pPr lvl="1"/>
            <a:r>
              <a:rPr lang="en-US" dirty="0" smtClean="0"/>
              <a:t>“darkness at noon” – when?</a:t>
            </a:r>
          </a:p>
          <a:p>
            <a:pPr lvl="1"/>
            <a:r>
              <a:rPr lang="en-US" dirty="0" smtClean="0"/>
              <a:t>Three interrogations. Why?</a:t>
            </a:r>
          </a:p>
          <a:p>
            <a:r>
              <a:rPr lang="en-US" dirty="0" smtClean="0"/>
              <a:t>Context for Koestler</a:t>
            </a:r>
          </a:p>
          <a:p>
            <a:pPr lvl="1"/>
            <a:r>
              <a:rPr lang="en-US" dirty="0" smtClean="0"/>
              <a:t>Forced collectivization</a:t>
            </a:r>
          </a:p>
          <a:p>
            <a:pPr lvl="1">
              <a:buNone/>
            </a:pPr>
            <a:r>
              <a:rPr lang="en-US" dirty="0" smtClean="0"/>
              <a:t>-- guilt and intention</a:t>
            </a:r>
          </a:p>
          <a:p>
            <a:pPr lvl="1">
              <a:buNone/>
            </a:pPr>
            <a:r>
              <a:rPr lang="en-US" dirty="0" smtClean="0"/>
              <a:t>--historical necessity (?)</a:t>
            </a:r>
          </a:p>
          <a:p>
            <a:pPr lvl="1">
              <a:buNone/>
            </a:pPr>
            <a:r>
              <a:rPr lang="en-US" dirty="0" smtClean="0"/>
              <a:t>-- the Party</a:t>
            </a:r>
          </a:p>
          <a:p>
            <a:pPr lvl="1">
              <a:buNone/>
            </a:pPr>
            <a:r>
              <a:rPr lang="en-US" sz="3200" dirty="0" smtClean="0"/>
              <a:t>Evaluation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2901</TotalTime>
  <Words>161</Words>
  <Application>Microsoft Macintosh PowerPoint</Application>
  <PresentationFormat>On-screen Show (4:3)</PresentationFormat>
  <Paragraphs>39</Paragraphs>
  <Slides>7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Darkness at Noon</vt:lpstr>
      <vt:lpstr>Slide 2</vt:lpstr>
      <vt:lpstr>Background</vt:lpstr>
      <vt:lpstr>Succession</vt:lpstr>
      <vt:lpstr>Slide 5</vt:lpstr>
      <vt:lpstr>D at N: Dramatis personae</vt:lpstr>
      <vt:lpstr>Slide 7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Darkness at Noon</dc:title>
  <dc:creator>Tracy B Stong</dc:creator>
  <cp:lastModifiedBy>Tracy Strong</cp:lastModifiedBy>
  <cp:revision>6</cp:revision>
  <dcterms:created xsi:type="dcterms:W3CDTF">2014-04-13T19:09:30Z</dcterms:created>
  <dcterms:modified xsi:type="dcterms:W3CDTF">2014-04-13T19:11:36Z</dcterms:modified>
</cp:coreProperties>
</file>