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61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149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750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64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97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02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19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54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692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644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447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AFC8-7231-4A63-A54B-BE4AB0922707}" type="datetimeFigureOut">
              <a:rPr lang="en-US" smtClean="0"/>
              <a:pPr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A3BB5-027F-4208-BBE1-F84372264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503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4m3RYllbkQ" TargetMode="External"/><Relationship Id="rId4" Type="http://schemas.openxmlformats.org/officeDocument/2006/relationships/hyperlink" Target="http://video.pbs.org/video/1075274407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paWNFo7I_E&amp;playnext=1&amp;list=PL7C010DA6260FA287&amp;feature=results_vide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 Lear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385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LEAR: </a:t>
            </a:r>
          </a:p>
          <a:p>
            <a:r>
              <a:rPr lang="en-US" sz="5600" b="1" dirty="0" smtClean="0"/>
              <a:t>O, reason not the need: our basest beggars</a:t>
            </a:r>
            <a:br>
              <a:rPr lang="en-US" sz="5600" b="1" dirty="0" smtClean="0"/>
            </a:br>
            <a:r>
              <a:rPr lang="en-US" sz="5600" b="1" dirty="0" smtClean="0"/>
              <a:t>Are in the poorest thing superfluous:</a:t>
            </a:r>
            <a:br>
              <a:rPr lang="en-US" sz="5600" b="1" dirty="0" smtClean="0"/>
            </a:br>
            <a:r>
              <a:rPr lang="en-US" sz="5600" b="1" dirty="0" smtClean="0"/>
              <a:t>Allow not nature more than nature needs,</a:t>
            </a:r>
            <a:br>
              <a:rPr lang="en-US" sz="5600" b="1" dirty="0" smtClean="0"/>
            </a:br>
            <a:r>
              <a:rPr lang="en-US" sz="5600" b="1" dirty="0" smtClean="0"/>
              <a:t>Man's life's as cheap as beast's: thou art a lady;</a:t>
            </a:r>
            <a:br>
              <a:rPr lang="en-US" sz="5600" b="1" dirty="0" smtClean="0"/>
            </a:br>
            <a:r>
              <a:rPr lang="en-US" sz="5600" b="1" dirty="0" smtClean="0"/>
              <a:t>If only to go warm were gorgeous,</a:t>
            </a:r>
            <a:br>
              <a:rPr lang="en-US" sz="5600" b="1" dirty="0" smtClean="0"/>
            </a:br>
            <a:r>
              <a:rPr lang="en-US" sz="5600" b="1" dirty="0" smtClean="0"/>
              <a:t>Why, nature needs not what thou gorgeous </a:t>
            </a:r>
            <a:r>
              <a:rPr lang="en-US" sz="5600" b="1" dirty="0" err="1" smtClean="0"/>
              <a:t>wear'st</a:t>
            </a:r>
            <a:r>
              <a:rPr lang="en-US" sz="5600" b="1" dirty="0" smtClean="0"/>
              <a:t>,</a:t>
            </a:r>
            <a:br>
              <a:rPr lang="en-US" sz="5600" b="1" dirty="0" smtClean="0"/>
            </a:br>
            <a:r>
              <a:rPr lang="en-US" sz="5600" b="1" dirty="0" smtClean="0"/>
              <a:t>Which scarcely keeps thee warm. But, for true need,--</a:t>
            </a:r>
            <a:br>
              <a:rPr lang="en-US" sz="5600" b="1" dirty="0" smtClean="0"/>
            </a:br>
            <a:r>
              <a:rPr lang="en-US" sz="5600" b="1" dirty="0" smtClean="0"/>
              <a:t>You heavens, give me that patience, patience I need!</a:t>
            </a:r>
            <a:br>
              <a:rPr lang="en-US" sz="5600" b="1" dirty="0" smtClean="0"/>
            </a:br>
            <a:r>
              <a:rPr lang="en-US" sz="5600" b="1" dirty="0" smtClean="0"/>
              <a:t>You see me here, you gods, a poor old man,</a:t>
            </a:r>
            <a:br>
              <a:rPr lang="en-US" sz="5600" b="1" dirty="0" smtClean="0"/>
            </a:br>
            <a:r>
              <a:rPr lang="en-US" sz="5600" b="1" dirty="0" smtClean="0"/>
              <a:t>As full of grief as age; wretched in both!</a:t>
            </a:r>
            <a:br>
              <a:rPr lang="en-US" sz="5600" b="1" dirty="0" smtClean="0"/>
            </a:br>
            <a:r>
              <a:rPr lang="en-US" sz="5600" b="1" dirty="0" smtClean="0"/>
              <a:t>If it be you that stir these daughters' hearts</a:t>
            </a:r>
            <a:br>
              <a:rPr lang="en-US" sz="5600" b="1" dirty="0" smtClean="0"/>
            </a:br>
            <a:r>
              <a:rPr lang="en-US" sz="5600" b="1" dirty="0" smtClean="0"/>
              <a:t>Against their father, fool me not so much</a:t>
            </a:r>
            <a:br>
              <a:rPr lang="en-US" sz="5600" b="1" dirty="0" smtClean="0"/>
            </a:br>
            <a:r>
              <a:rPr lang="en-US" sz="5600" b="1" dirty="0" smtClean="0"/>
              <a:t>To bear it tamely; touch me with noble anger,</a:t>
            </a:r>
            <a:br>
              <a:rPr lang="en-US" sz="5600" b="1" dirty="0" smtClean="0"/>
            </a:br>
            <a:r>
              <a:rPr lang="en-US" sz="5600" b="1" dirty="0" smtClean="0"/>
              <a:t>And let not women's weapons, water-drops,</a:t>
            </a:r>
            <a:br>
              <a:rPr lang="en-US" sz="5600" b="1" dirty="0" smtClean="0"/>
            </a:br>
            <a:r>
              <a:rPr lang="en-US" sz="5600" b="1" dirty="0" smtClean="0"/>
              <a:t>Stain my man's cheeks! No, you unnatural hags,</a:t>
            </a:r>
            <a:br>
              <a:rPr lang="en-US" sz="5600" b="1" dirty="0" smtClean="0"/>
            </a:br>
            <a:r>
              <a:rPr lang="en-US" sz="5600" b="1" dirty="0" smtClean="0"/>
              <a:t>I will have such revenges on you both,</a:t>
            </a:r>
            <a:br>
              <a:rPr lang="en-US" sz="5600" b="1" dirty="0" smtClean="0"/>
            </a:br>
            <a:r>
              <a:rPr lang="en-US" sz="5600" b="1" dirty="0" smtClean="0"/>
              <a:t>That all the world shall--I will do such things,--</a:t>
            </a:r>
            <a:br>
              <a:rPr lang="en-US" sz="5600" b="1" dirty="0" smtClean="0"/>
            </a:br>
            <a:r>
              <a:rPr lang="en-US" sz="5600" b="1" dirty="0" smtClean="0"/>
              <a:t>What they are, yet I know not: but they shall be</a:t>
            </a:r>
            <a:br>
              <a:rPr lang="en-US" sz="5600" b="1" dirty="0" smtClean="0"/>
            </a:br>
            <a:r>
              <a:rPr lang="en-US" sz="5600" b="1" dirty="0" smtClean="0"/>
              <a:t>The terrors of the earth. You think I'll weep</a:t>
            </a:r>
            <a:br>
              <a:rPr lang="en-US" sz="5600" b="1" dirty="0" smtClean="0"/>
            </a:br>
            <a:r>
              <a:rPr lang="en-US" sz="5600" b="1" dirty="0" smtClean="0"/>
              <a:t>No, I'll not weep:</a:t>
            </a:r>
            <a:br>
              <a:rPr lang="en-US" sz="5600" b="1" dirty="0" smtClean="0"/>
            </a:br>
            <a:r>
              <a:rPr lang="en-US" sz="5600" b="1" dirty="0" smtClean="0"/>
              <a:t>I have full cause of weeping; but this heart</a:t>
            </a:r>
            <a:br>
              <a:rPr lang="en-US" sz="5600" b="1" dirty="0" smtClean="0"/>
            </a:br>
            <a:r>
              <a:rPr lang="en-US" sz="5600" b="1" dirty="0" smtClean="0"/>
              <a:t>Shall break into a hundred thousand flaws,</a:t>
            </a:r>
            <a:br>
              <a:rPr lang="en-US" sz="5600" b="1" dirty="0" smtClean="0"/>
            </a:br>
            <a:r>
              <a:rPr lang="en-US" sz="5600" b="1" dirty="0" smtClean="0"/>
              <a:t>Or ere I'll weep. O fool, I shall go mad!</a:t>
            </a:r>
            <a:endParaRPr lang="en-US" sz="56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87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Heath scene (III, 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To the Fool</a:t>
            </a:r>
            <a:endParaRPr lang="en-US" b="1" dirty="0"/>
          </a:p>
          <a:p>
            <a:r>
              <a:rPr lang="en-US" b="1" dirty="0"/>
              <a:t>In, boy; go first. You houseless poverty,--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Nay, get thee in. I'll pray, and then I'll sleep.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Fool goes in</a:t>
            </a:r>
            <a:endParaRPr lang="en-US" b="1" dirty="0"/>
          </a:p>
          <a:p>
            <a:r>
              <a:rPr lang="en-US" b="1" dirty="0"/>
              <a:t>Poor naked wretches, </a:t>
            </a:r>
            <a:r>
              <a:rPr lang="en-US" b="1" dirty="0" err="1"/>
              <a:t>whereso'er</a:t>
            </a:r>
            <a:r>
              <a:rPr lang="en-US" b="1" dirty="0"/>
              <a:t> you are,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That bide the pelting of this pitiless storm,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How shall your houseless heads and unfed sides,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Your </a:t>
            </a:r>
            <a:r>
              <a:rPr lang="en-US" b="1" dirty="0" err="1"/>
              <a:t>loop'd</a:t>
            </a:r>
            <a:r>
              <a:rPr lang="en-US" b="1" dirty="0"/>
              <a:t> and </a:t>
            </a:r>
            <a:r>
              <a:rPr lang="en-US" b="1" dirty="0" err="1"/>
              <a:t>window'd</a:t>
            </a:r>
            <a:r>
              <a:rPr lang="en-US" b="1" dirty="0"/>
              <a:t> raggedness, defend you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From seasons such as these? O, I have </a:t>
            </a:r>
            <a:r>
              <a:rPr lang="en-US" b="1" dirty="0" err="1"/>
              <a:t>ta'en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Too little care of this! Take physic, pomp;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Expose thyself to feel what wretches feel,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That thou </a:t>
            </a:r>
            <a:r>
              <a:rPr lang="en-US" b="1" dirty="0" err="1"/>
              <a:t>mayst</a:t>
            </a:r>
            <a:r>
              <a:rPr lang="en-US" b="1" dirty="0"/>
              <a:t> shake the </a:t>
            </a:r>
            <a:r>
              <a:rPr lang="en-US" b="1" dirty="0" err="1"/>
              <a:t>superflux</a:t>
            </a:r>
            <a:r>
              <a:rPr lang="en-US" b="1" dirty="0"/>
              <a:t> to them,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And show the heavens more just.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654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 6 – “The cliffs of </a:t>
            </a:r>
            <a:r>
              <a:rPr lang="en-US" smtClean="0"/>
              <a:t>Dover”</a:t>
            </a:r>
            <a:br>
              <a:rPr lang="en-US" smtClean="0"/>
            </a:br>
            <a:r>
              <a:rPr lang="en-US" smtClean="0"/>
              <a:t>1:47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GLOUCESTER:</a:t>
            </a:r>
            <a:r>
              <a:rPr lang="en-US" dirty="0" err="1" smtClean="0"/>
              <a:t>Set</a:t>
            </a:r>
            <a:r>
              <a:rPr lang="en-US" dirty="0" smtClean="0"/>
              <a:t> me where you stand.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EDGAR: </a:t>
            </a:r>
            <a:r>
              <a:rPr lang="en-US" dirty="0" smtClean="0"/>
              <a:t>Give me your hand: you are now within a foot</a:t>
            </a:r>
            <a:br>
              <a:rPr lang="en-US" dirty="0" smtClean="0"/>
            </a:br>
            <a:r>
              <a:rPr lang="en-US" dirty="0" smtClean="0"/>
              <a:t>Of the extreme verge: for all beneath the moon</a:t>
            </a:r>
            <a:br>
              <a:rPr lang="en-US" dirty="0" smtClean="0"/>
            </a:br>
            <a:r>
              <a:rPr lang="en-US" dirty="0" smtClean="0"/>
              <a:t>Would I not leap upright.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GLOUCESTER: </a:t>
            </a:r>
            <a:r>
              <a:rPr lang="en-US" dirty="0" smtClean="0"/>
              <a:t>Let go my hand.</a:t>
            </a:r>
            <a:br>
              <a:rPr lang="en-US" dirty="0" smtClean="0"/>
            </a:br>
            <a:r>
              <a:rPr lang="en-US" dirty="0" smtClean="0"/>
              <a:t>Here, friend, 's another purse; in it a jewel</a:t>
            </a:r>
            <a:br>
              <a:rPr lang="en-US" dirty="0" smtClean="0"/>
            </a:br>
            <a:r>
              <a:rPr lang="en-US" dirty="0" smtClean="0"/>
              <a:t>Well worth a </a:t>
            </a:r>
            <a:r>
              <a:rPr lang="en-US" dirty="0" err="1" smtClean="0"/>
              <a:t>pooa</a:t>
            </a:r>
            <a:r>
              <a:rPr lang="en-US" dirty="0" smtClean="0"/>
              <a:t> man's taking: fairies and gods</a:t>
            </a:r>
            <a:br>
              <a:rPr lang="en-US" dirty="0" smtClean="0"/>
            </a:br>
            <a:r>
              <a:rPr lang="en-US" dirty="0" smtClean="0"/>
              <a:t>Prosper it with thee! Go thou farther off;</a:t>
            </a:r>
            <a:br>
              <a:rPr lang="en-US" dirty="0" smtClean="0"/>
            </a:br>
            <a:r>
              <a:rPr lang="en-US" dirty="0" smtClean="0"/>
              <a:t>Bid me farewell, and let me hear thee going.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EDGAR: </a:t>
            </a:r>
            <a:r>
              <a:rPr lang="en-US" dirty="0" smtClean="0"/>
              <a:t>Now fare you well, good sir.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GLOUCESTER: </a:t>
            </a:r>
            <a:r>
              <a:rPr lang="en-US" dirty="0" smtClean="0"/>
              <a:t>With all my heart.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81600"/>
          </a:xfrm>
        </p:spPr>
        <p:txBody>
          <a:bodyPr>
            <a:noAutofit/>
          </a:bodyPr>
          <a:lstStyle/>
          <a:p>
            <a:r>
              <a:rPr lang="en-US" sz="12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</a:t>
            </a:r>
            <a:r>
              <a:rPr lang="en-US" sz="1200" b="1" dirty="0" smtClean="0"/>
              <a:t>[Kneeling]  O you mighty gods!</a:t>
            </a:r>
            <a:br>
              <a:rPr lang="en-US" sz="1200" b="1" dirty="0" smtClean="0"/>
            </a:br>
            <a:r>
              <a:rPr lang="en-US" sz="1200" b="1" dirty="0" smtClean="0"/>
              <a:t>This world I do renounce, and, in your sights,</a:t>
            </a:r>
            <a:br>
              <a:rPr lang="en-US" sz="1200" b="1" dirty="0" smtClean="0"/>
            </a:br>
            <a:r>
              <a:rPr lang="en-US" sz="1200" b="1" dirty="0" smtClean="0"/>
              <a:t>Shake patiently my great affliction off:</a:t>
            </a:r>
            <a:br>
              <a:rPr lang="en-US" sz="1200" b="1" dirty="0" smtClean="0"/>
            </a:br>
            <a:r>
              <a:rPr lang="en-US" sz="1200" b="1" dirty="0" smtClean="0"/>
              <a:t>If I could bear it longer, and not fall</a:t>
            </a:r>
            <a:br>
              <a:rPr lang="en-US" sz="1200" b="1" dirty="0" smtClean="0"/>
            </a:br>
            <a:r>
              <a:rPr lang="en-US" sz="1200" b="1" dirty="0" smtClean="0"/>
              <a:t>To quarrel with your great </a:t>
            </a:r>
            <a:r>
              <a:rPr lang="en-US" sz="1200" b="1" dirty="0" err="1" smtClean="0"/>
              <a:t>opposeless</a:t>
            </a:r>
            <a:r>
              <a:rPr lang="en-US" sz="1200" b="1" dirty="0" smtClean="0"/>
              <a:t> wills,</a:t>
            </a:r>
            <a:br>
              <a:rPr lang="en-US" sz="1200" b="1" dirty="0" smtClean="0"/>
            </a:br>
            <a:r>
              <a:rPr lang="en-US" sz="1200" b="1" dirty="0" smtClean="0"/>
              <a:t>My snuff and loathed part of nature should</a:t>
            </a:r>
            <a:br>
              <a:rPr lang="en-US" sz="1200" b="1" dirty="0" smtClean="0"/>
            </a:br>
            <a:r>
              <a:rPr lang="en-US" sz="1200" b="1" dirty="0" smtClean="0"/>
              <a:t>Burn itself out. If Edgar live, O, bless him!</a:t>
            </a:r>
            <a:br>
              <a:rPr lang="en-US" sz="1200" b="1" dirty="0" smtClean="0"/>
            </a:br>
            <a:r>
              <a:rPr lang="en-US" sz="1200" b="1" dirty="0" smtClean="0"/>
              <a:t>Now, fellow, fare thee well.</a:t>
            </a:r>
            <a:br>
              <a:rPr lang="en-US" sz="1200" b="1" dirty="0" smtClean="0"/>
            </a:br>
            <a:r>
              <a:rPr lang="en-US" sz="1200" b="1" i="1" dirty="0" smtClean="0"/>
              <a:t>He falls forward</a:t>
            </a:r>
            <a:endParaRPr lang="en-US" sz="1200" b="1" dirty="0" smtClean="0"/>
          </a:p>
          <a:p>
            <a:r>
              <a:rPr lang="en-US" sz="1200" b="1" i="0" dirty="0" smtClean="0">
                <a:solidFill>
                  <a:srgbClr val="000000"/>
                </a:solidFill>
                <a:effectLst/>
                <a:latin typeface="Times New Roman"/>
              </a:rPr>
              <a:t>EDGAR </a:t>
            </a:r>
            <a:r>
              <a:rPr lang="en-US" sz="1200" b="1" dirty="0" smtClean="0"/>
              <a:t>Gone, sir: farewell.</a:t>
            </a:r>
            <a:br>
              <a:rPr lang="en-US" sz="1200" b="1" dirty="0" smtClean="0"/>
            </a:br>
            <a:r>
              <a:rPr lang="en-US" sz="1200" b="1" dirty="0" smtClean="0"/>
              <a:t>And yet I know not how conceit may rob</a:t>
            </a:r>
            <a:br>
              <a:rPr lang="en-US" sz="1200" b="1" dirty="0" smtClean="0"/>
            </a:br>
            <a:r>
              <a:rPr lang="en-US" sz="1200" b="1" dirty="0" smtClean="0"/>
              <a:t>The treasury of life, when life itself</a:t>
            </a:r>
            <a:br>
              <a:rPr lang="en-US" sz="1200" b="1" dirty="0" smtClean="0"/>
            </a:br>
            <a:r>
              <a:rPr lang="en-US" sz="1200" b="1" dirty="0" smtClean="0"/>
              <a:t>Yields to the theft: had he been where he thought,</a:t>
            </a:r>
            <a:br>
              <a:rPr lang="en-US" sz="1200" b="1" dirty="0" smtClean="0"/>
            </a:br>
            <a:r>
              <a:rPr lang="en-US" sz="1200" b="1" dirty="0" smtClean="0"/>
              <a:t>By this, had thought been past. Alive or dead?</a:t>
            </a:r>
            <a:br>
              <a:rPr lang="en-US" sz="1200" b="1" dirty="0" smtClean="0"/>
            </a:br>
            <a:r>
              <a:rPr lang="en-US" sz="1200" b="1" dirty="0" smtClean="0"/>
              <a:t>Ho, you sir! friend! Hear you, sir! speak!</a:t>
            </a:r>
            <a:br>
              <a:rPr lang="en-US" sz="1200" b="1" dirty="0" smtClean="0"/>
            </a:br>
            <a:r>
              <a:rPr lang="en-US" sz="1200" b="1" dirty="0" smtClean="0"/>
              <a:t>Thus might he pass indeed: yet he revives.</a:t>
            </a:r>
            <a:br>
              <a:rPr lang="en-US" sz="1200" b="1" dirty="0" smtClean="0"/>
            </a:br>
            <a:r>
              <a:rPr lang="en-US" sz="1200" b="1" dirty="0" smtClean="0"/>
              <a:t>What are you, sir?</a:t>
            </a:r>
            <a:br>
              <a:rPr lang="en-US" sz="1200" b="1" dirty="0" smtClean="0"/>
            </a:br>
            <a:r>
              <a:rPr lang="en-US" sz="12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sz="1200" b="1" dirty="0" smtClean="0"/>
              <a:t>Away, and let me die.</a:t>
            </a:r>
            <a:br>
              <a:rPr lang="en-US" sz="1200" b="1" dirty="0" smtClean="0"/>
            </a:br>
            <a:r>
              <a:rPr lang="en-US" sz="1200" b="1" i="0" dirty="0" smtClean="0">
                <a:solidFill>
                  <a:srgbClr val="000000"/>
                </a:solidFill>
                <a:effectLst/>
                <a:latin typeface="Times New Roman"/>
              </a:rPr>
              <a:t>EDGAR </a:t>
            </a:r>
            <a:r>
              <a:rPr lang="en-US" sz="1200" b="1" dirty="0" err="1" smtClean="0"/>
              <a:t>Hadst</a:t>
            </a:r>
            <a:r>
              <a:rPr lang="en-US" sz="1200" b="1" dirty="0" smtClean="0"/>
              <a:t> thou been aught but gossamer, feathers, air,</a:t>
            </a:r>
            <a:br>
              <a:rPr lang="en-US" sz="1200" b="1" dirty="0" smtClean="0"/>
            </a:br>
            <a:r>
              <a:rPr lang="en-US" sz="1200" b="1" dirty="0" smtClean="0"/>
              <a:t>So many fathom down precipitating,</a:t>
            </a:r>
            <a:br>
              <a:rPr lang="en-US" sz="1200" b="1" dirty="0" smtClean="0"/>
            </a:br>
            <a:r>
              <a:rPr lang="en-US" sz="1200" b="1" dirty="0" err="1" smtClean="0"/>
              <a:t>Thou'dst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shiver'd</a:t>
            </a:r>
            <a:r>
              <a:rPr lang="en-US" sz="1200" b="1" dirty="0" smtClean="0"/>
              <a:t> like an egg: but thou dost breathe;</a:t>
            </a:r>
            <a:br>
              <a:rPr lang="en-US" sz="1200" b="1" dirty="0" smtClean="0"/>
            </a:br>
            <a:r>
              <a:rPr lang="en-US" sz="1200" b="1" dirty="0" smtClean="0"/>
              <a:t>Hast heavy substance; </a:t>
            </a:r>
            <a:r>
              <a:rPr lang="en-US" sz="1200" b="1" dirty="0" err="1" smtClean="0"/>
              <a:t>bleed'st</a:t>
            </a:r>
            <a:r>
              <a:rPr lang="en-US" sz="1200" b="1" dirty="0" smtClean="0"/>
              <a:t> not; </a:t>
            </a:r>
            <a:r>
              <a:rPr lang="en-US" sz="1200" b="1" dirty="0" err="1" smtClean="0"/>
              <a:t>speak'st</a:t>
            </a:r>
            <a:r>
              <a:rPr lang="en-US" sz="1200" b="1" dirty="0" smtClean="0"/>
              <a:t>; art sound.</a:t>
            </a:r>
            <a:br>
              <a:rPr lang="en-US" sz="1200" b="1" dirty="0" smtClean="0"/>
            </a:br>
            <a:r>
              <a:rPr lang="en-US" sz="1200" b="1" dirty="0" smtClean="0"/>
              <a:t>Ten masts at each make not the altitude</a:t>
            </a:r>
            <a:br>
              <a:rPr lang="en-US" sz="1200" b="1" dirty="0" smtClean="0"/>
            </a:br>
            <a:r>
              <a:rPr lang="en-US" sz="1200" b="1" dirty="0" smtClean="0"/>
              <a:t>Which thou hast perpendicularly fell:</a:t>
            </a:r>
            <a:br>
              <a:rPr lang="en-US" sz="1200" b="1" dirty="0" smtClean="0"/>
            </a:br>
            <a:r>
              <a:rPr lang="en-US" sz="1200" b="1" dirty="0" smtClean="0"/>
              <a:t>Thy life's a miracle. Speak yet again.</a:t>
            </a:r>
            <a:br>
              <a:rPr lang="en-US" sz="1200" b="1" dirty="0" smtClean="0"/>
            </a:br>
            <a:r>
              <a:rPr lang="en-US" sz="12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sz="1200" b="1" dirty="0" smtClean="0"/>
              <a:t>But have I </a:t>
            </a:r>
            <a:r>
              <a:rPr lang="en-US" sz="1200" b="1" dirty="0" err="1" smtClean="0"/>
              <a:t>fall'n</a:t>
            </a:r>
            <a:r>
              <a:rPr lang="en-US" sz="1200" b="1" dirty="0" smtClean="0"/>
              <a:t>, or no?</a:t>
            </a:r>
            <a:endParaRPr lang="en-US" sz="1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295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6 – with 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sz="1400" b="1" dirty="0" smtClean="0"/>
              <a:t>O, let me kiss that hand!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KING LEAR </a:t>
            </a:r>
            <a:r>
              <a:rPr lang="en-US" sz="1400" b="1" dirty="0" smtClean="0"/>
              <a:t>Let me wipe it first; it smells of mortality.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sz="1400" b="1" dirty="0" smtClean="0"/>
              <a:t>O </a:t>
            </a:r>
            <a:r>
              <a:rPr lang="en-US" sz="1400" b="1" dirty="0" err="1" smtClean="0"/>
              <a:t>ruin'd</a:t>
            </a:r>
            <a:r>
              <a:rPr lang="en-US" sz="1400" b="1" dirty="0" smtClean="0"/>
              <a:t> piece of nature! This great world</a:t>
            </a:r>
            <a:br>
              <a:rPr lang="en-US" sz="1400" b="1" dirty="0" smtClean="0"/>
            </a:br>
            <a:r>
              <a:rPr lang="en-US" sz="1400" b="1" dirty="0" smtClean="0"/>
              <a:t>Shall so wear out to </a:t>
            </a:r>
            <a:r>
              <a:rPr lang="en-US" sz="1400" b="1" dirty="0" err="1" smtClean="0"/>
              <a:t>nought</a:t>
            </a:r>
            <a:r>
              <a:rPr lang="en-US" sz="1400" b="1" dirty="0" smtClean="0"/>
              <a:t>. Dost thou know me?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KING LEAR </a:t>
            </a:r>
            <a:r>
              <a:rPr lang="en-US" sz="1400" b="1" dirty="0" smtClean="0"/>
              <a:t>I remember </a:t>
            </a:r>
            <a:r>
              <a:rPr lang="en-US" sz="1400" b="1" dirty="0" err="1" smtClean="0"/>
              <a:t>thine</a:t>
            </a:r>
            <a:r>
              <a:rPr lang="en-US" sz="1400" b="1" dirty="0" smtClean="0"/>
              <a:t> eyes well enough. Dost thou </a:t>
            </a:r>
            <a:r>
              <a:rPr lang="en-US" sz="1400" b="1" dirty="0" err="1" smtClean="0"/>
              <a:t>squiny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at me? No, do thy worst, blind Cupid! I'll not</a:t>
            </a:r>
            <a:br>
              <a:rPr lang="en-US" sz="1400" b="1" dirty="0" smtClean="0"/>
            </a:br>
            <a:r>
              <a:rPr lang="en-US" sz="1400" b="1" dirty="0" smtClean="0"/>
              <a:t>love. Read thou this challenge; mark but the</a:t>
            </a:r>
            <a:br>
              <a:rPr lang="en-US" sz="1400" b="1" dirty="0" smtClean="0"/>
            </a:br>
            <a:r>
              <a:rPr lang="en-US" sz="1400" b="1" dirty="0" smtClean="0"/>
              <a:t>penning of it.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sz="1400" b="1" dirty="0" smtClean="0"/>
              <a:t>Were all the letters suns, I could not see one.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EDGAR </a:t>
            </a:r>
            <a:r>
              <a:rPr lang="en-US" sz="1400" b="1" dirty="0" smtClean="0"/>
              <a:t>I would not take this from report; it is,</a:t>
            </a:r>
            <a:br>
              <a:rPr lang="en-US" sz="1400" b="1" dirty="0" smtClean="0"/>
            </a:br>
            <a:r>
              <a:rPr lang="en-US" sz="1400" b="1" dirty="0" smtClean="0"/>
              <a:t>And my heart breaks at it.</a:t>
            </a:r>
            <a:br>
              <a:rPr lang="en-US" sz="1400" b="1" dirty="0" smtClean="0"/>
            </a:b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</a:rPr>
              <a:t>KING LEAR </a:t>
            </a:r>
            <a:r>
              <a:rPr lang="en-US" sz="1400" b="1" dirty="0" smtClean="0"/>
              <a:t>Read.</a:t>
            </a:r>
          </a:p>
          <a:p>
            <a:r>
              <a:rPr lang="en-US" sz="1400" b="1" dirty="0" smtClean="0"/>
              <a:t>GLOUCESTER What, with the case of eyes?</a:t>
            </a:r>
            <a:br>
              <a:rPr lang="en-US" sz="1400" b="1" dirty="0" smtClean="0"/>
            </a:br>
            <a:r>
              <a:rPr lang="en-US" sz="1400" b="1" dirty="0"/>
              <a:t>KING </a:t>
            </a:r>
            <a:r>
              <a:rPr lang="en-US" sz="1400" b="1" dirty="0" smtClean="0"/>
              <a:t>LEAR O, ho, are you there with me? No eyes in your head, nor no money in your purse? Your eyes are in a heavy case, your purse in a light; yet you see how</a:t>
            </a:r>
            <a:br>
              <a:rPr lang="en-US" sz="1400" b="1" dirty="0" smtClean="0"/>
            </a:br>
            <a:r>
              <a:rPr lang="en-US" sz="1400" b="1" dirty="0" smtClean="0"/>
              <a:t>this world goes.</a:t>
            </a:r>
            <a:endParaRPr lang="en-US" sz="1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Get thee glass eyes;</a:t>
            </a:r>
            <a:br>
              <a:rPr lang="en-US" b="1" dirty="0" smtClean="0"/>
            </a:br>
            <a:r>
              <a:rPr lang="en-US" b="1" dirty="0" smtClean="0"/>
              <a:t>And like a scurvy politician, seem</a:t>
            </a:r>
            <a:br>
              <a:rPr lang="en-US" b="1" dirty="0" smtClean="0"/>
            </a:br>
            <a:r>
              <a:rPr lang="en-US" b="1" dirty="0" smtClean="0"/>
              <a:t>To see the things thou dost not. Now, now, now, now:</a:t>
            </a:r>
            <a:br>
              <a:rPr lang="en-US" b="1" dirty="0" smtClean="0"/>
            </a:br>
            <a:r>
              <a:rPr lang="en-US" b="1" dirty="0" smtClean="0"/>
              <a:t>Pull off my boots: harder, harder: so.</a:t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EDGAR </a:t>
            </a:r>
            <a:r>
              <a:rPr lang="en-US" b="1" dirty="0" smtClean="0"/>
              <a:t>O, matter and impertinency </a:t>
            </a:r>
            <a:r>
              <a:rPr lang="en-US" b="1" dirty="0" err="1" smtClean="0"/>
              <a:t>mix'd</a:t>
            </a:r>
            <a:r>
              <a:rPr lang="en-US" b="1" dirty="0" smtClean="0"/>
              <a:t>! Reason in madness!</a:t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LEAR </a:t>
            </a:r>
            <a:r>
              <a:rPr lang="en-US" b="1" dirty="0" smtClean="0"/>
              <a:t>If thou wilt weep my fortunes, take my eyes.</a:t>
            </a:r>
            <a:br>
              <a:rPr lang="en-US" b="1" dirty="0" smtClean="0"/>
            </a:br>
            <a:r>
              <a:rPr lang="en-US" b="1" dirty="0" smtClean="0"/>
              <a:t>I know thee well enough; thy name is Gloucester:</a:t>
            </a:r>
            <a:br>
              <a:rPr lang="en-US" b="1" dirty="0" smtClean="0"/>
            </a:br>
            <a:r>
              <a:rPr lang="en-US" b="1" dirty="0" smtClean="0"/>
              <a:t>Thou must be patient; we came crying hither:</a:t>
            </a:r>
            <a:br>
              <a:rPr lang="en-US" b="1" dirty="0" smtClean="0"/>
            </a:br>
            <a:r>
              <a:rPr lang="en-US" b="1" dirty="0" smtClean="0"/>
              <a:t>Thou </a:t>
            </a:r>
            <a:r>
              <a:rPr lang="en-US" b="1" dirty="0" err="1" smtClean="0"/>
              <a:t>know'st</a:t>
            </a:r>
            <a:r>
              <a:rPr lang="en-US" b="1" dirty="0" smtClean="0"/>
              <a:t>, the first time that we smell the air,</a:t>
            </a:r>
            <a:br>
              <a:rPr lang="en-US" b="1" dirty="0" smtClean="0"/>
            </a:br>
            <a:r>
              <a:rPr lang="en-US" b="1" dirty="0" smtClean="0"/>
              <a:t>We </a:t>
            </a:r>
            <a:r>
              <a:rPr lang="en-US" b="1" dirty="0" err="1" smtClean="0"/>
              <a:t>wawl</a:t>
            </a:r>
            <a:r>
              <a:rPr lang="en-US" b="1" dirty="0" smtClean="0"/>
              <a:t> and cry. I will preach to thee: mark.</a:t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GLOUCESTER </a:t>
            </a:r>
            <a:r>
              <a:rPr lang="en-US" b="1" dirty="0" smtClean="0"/>
              <a:t>Alack, alack the day!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9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f/King_lear_title_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4530984" cy="621792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7475" y="37126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kinglear-t2bnq3.jpg"/>
          <p:cNvPicPr>
            <a:picLocks noChangeAspect="1"/>
          </p:cNvPicPr>
          <p:nvPr/>
        </p:nvPicPr>
        <p:blipFill>
          <a:blip r:embed="rId3">
            <a:lum bright="-2000" contrast="28000"/>
          </a:blip>
          <a:stretch>
            <a:fillRect/>
          </a:stretch>
        </p:blipFill>
        <p:spPr>
          <a:xfrm>
            <a:off x="4853725" y="0"/>
            <a:ext cx="3775439" cy="6035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152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quarto- 1608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Folio – 1623- one of 33 plays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983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Tempest </a:t>
            </a:r>
            <a:r>
              <a:rPr lang="en-US" dirty="0" smtClean="0"/>
              <a:t>– Epilogue to Act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EPILOGUE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SPOKEN BY PROSPERO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Now my charms are all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o'erthrown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And what strength I have's mine own,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Which is most faint: now, 'tis true,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I must be here confined by you,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Or sent to Naples. Let me not,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Since I have my dukedom got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And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pardon'd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 the deceiver, dwell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In this bare island by your spell;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But release me from my bands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With the help of your good hands: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Gentle breath of yours my sails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Must fill, or else my project fails,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Which was to please. Now I want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Spirits to enforce, art to enchant,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And my ending is despair,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Unless I be relieved by prayer,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Which pierces so that it assaults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Mercy itself and frees all faults.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As you from crimes would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pardon'd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 be,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Let your indulgence set me free.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428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Lear Act I, scene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http://www.youtube.com/watch?v=zpaWNFo7I_E&amp;playnext=1&amp;list=PL7C010DA6260FA287&amp;feature=results_video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http://www.youtube.com/watch?v=N4m3RYllbkQ</a:t>
            </a:r>
            <a:r>
              <a:rPr lang="en-US" dirty="0" smtClean="0"/>
              <a:t>                6:10</a:t>
            </a:r>
          </a:p>
          <a:p>
            <a:r>
              <a:rPr lang="en-US" dirty="0" smtClean="0">
                <a:hlinkClick r:id="rId4"/>
              </a:rPr>
              <a:t>http://video.pbs.org/video/1075274407/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738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Lear, Act I, scene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Meantime we shall express our darker purpose.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Give me the map there. Know that we have divided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In three our kingdom: and 'tis our fast intent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To shake all cares and business from our age;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Conferring them on younger strengths, while we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Unburthen'd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 crawl toward death. Our son of Cornwall,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And you, our no less loving son of Albany,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We have this hour a constant will to publish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Our daughters' several dowers, that future strife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May be prevented now. The princes, France and Burgundy,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Great rivals in our youngest daughter's love,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Long in our court have made their amorous sojourn,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And here are to be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answer'd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. Tell me, my daughters,--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Since now we will divest us both of rule,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Interest of territory, cares of state,--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Which of you shall we say doth love us most?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That we our largest bounty may extend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Where nature doth with merit challenge.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Goneril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Our eldest-born, speak first.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21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 turns to </a:t>
            </a:r>
            <a:r>
              <a:rPr lang="en-US" dirty="0" err="1" smtClean="0"/>
              <a:t>Cordelia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LEAR: </a:t>
            </a:r>
            <a:r>
              <a:rPr lang="en-US" dirty="0" smtClean="0"/>
              <a:t>To thee and </a:t>
            </a:r>
            <a:r>
              <a:rPr lang="en-US" dirty="0" err="1" smtClean="0"/>
              <a:t>thine</a:t>
            </a:r>
            <a:r>
              <a:rPr lang="en-US" dirty="0" smtClean="0"/>
              <a:t> hereditary ever</a:t>
            </a:r>
            <a:br>
              <a:rPr lang="en-US" dirty="0" smtClean="0"/>
            </a:br>
            <a:r>
              <a:rPr lang="en-US" dirty="0" smtClean="0"/>
              <a:t>Remain this ample third of our fair kingdom;</a:t>
            </a:r>
            <a:br>
              <a:rPr lang="en-US" dirty="0" smtClean="0"/>
            </a:br>
            <a:r>
              <a:rPr lang="en-US" dirty="0" smtClean="0"/>
              <a:t>No less in space, validity, and pleasure,</a:t>
            </a:r>
            <a:br>
              <a:rPr lang="en-US" dirty="0" smtClean="0"/>
            </a:br>
            <a:r>
              <a:rPr lang="en-US" dirty="0" smtClean="0"/>
              <a:t>Than that </a:t>
            </a:r>
            <a:r>
              <a:rPr lang="en-US" dirty="0" err="1" smtClean="0"/>
              <a:t>conferr'd</a:t>
            </a:r>
            <a:r>
              <a:rPr lang="en-US" dirty="0" smtClean="0"/>
              <a:t> on </a:t>
            </a:r>
            <a:r>
              <a:rPr lang="en-US" dirty="0" err="1" smtClean="0"/>
              <a:t>Goneril</a:t>
            </a:r>
            <a:r>
              <a:rPr lang="en-US" dirty="0" smtClean="0"/>
              <a:t>. Now, our joy,</a:t>
            </a:r>
            <a:br>
              <a:rPr lang="en-US" dirty="0" smtClean="0"/>
            </a:br>
            <a:r>
              <a:rPr lang="en-US" dirty="0" smtClean="0"/>
              <a:t>Although the last, not least; to whose young love</a:t>
            </a:r>
            <a:br>
              <a:rPr lang="en-US" dirty="0" smtClean="0"/>
            </a:br>
            <a:r>
              <a:rPr lang="en-US" dirty="0" smtClean="0"/>
              <a:t>The vines of France and milk of Burgundy</a:t>
            </a:r>
            <a:br>
              <a:rPr lang="en-US" dirty="0" smtClean="0"/>
            </a:br>
            <a:r>
              <a:rPr lang="en-US" dirty="0" smtClean="0"/>
              <a:t>Strive to be </a:t>
            </a:r>
            <a:r>
              <a:rPr lang="en-US" dirty="0" err="1" smtClean="0"/>
              <a:t>interess'd</a:t>
            </a:r>
            <a:r>
              <a:rPr lang="en-US" dirty="0" smtClean="0"/>
              <a:t>; what can you say to draw</a:t>
            </a:r>
            <a:br>
              <a:rPr lang="en-US" dirty="0" smtClean="0"/>
            </a:br>
            <a:r>
              <a:rPr lang="en-US" dirty="0" smtClean="0"/>
              <a:t>A third more opulent than your sisters? Speak.</a:t>
            </a:r>
            <a:br>
              <a:rPr lang="en-US" dirty="0" smtClean="0"/>
            </a:b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CORDELIA:</a:t>
            </a:r>
            <a:r>
              <a:rPr lang="en-US" dirty="0" err="1" smtClean="0"/>
              <a:t>Nothing</a:t>
            </a:r>
            <a:r>
              <a:rPr lang="en-US" dirty="0" smtClean="0"/>
              <a:t>, my lord.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LEAR:</a:t>
            </a:r>
            <a:r>
              <a:rPr lang="en-US" dirty="0" err="1" smtClean="0"/>
              <a:t>Nothing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CORDELIA:</a:t>
            </a:r>
            <a:r>
              <a:rPr lang="en-US" dirty="0" err="1" smtClean="0"/>
              <a:t>Nothing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 New Roman"/>
              </a:rPr>
              <a:t>LEAR:</a:t>
            </a:r>
            <a:r>
              <a:rPr lang="en-US" dirty="0" err="1" smtClean="0"/>
              <a:t>Nothing</a:t>
            </a:r>
            <a:r>
              <a:rPr lang="en-US" dirty="0" smtClean="0"/>
              <a:t> will come of nothing: speak again.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809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Fool: </a:t>
            </a:r>
            <a:r>
              <a:rPr lang="en-US" dirty="0" err="1" smtClean="0"/>
              <a:t>Sirrah</a:t>
            </a:r>
            <a:r>
              <a:rPr lang="en-US" dirty="0" smtClean="0"/>
              <a:t>, I'll teach thee a speech.</a:t>
            </a:r>
            <a:br>
              <a:rPr lang="en-US" dirty="0" smtClean="0"/>
            </a:br>
            <a:r>
              <a:rPr lang="en-US" b="1" dirty="0"/>
              <a:t>KING </a:t>
            </a:r>
            <a:r>
              <a:rPr lang="en-US" b="1" dirty="0" err="1" smtClean="0"/>
              <a:t>LEAR:</a:t>
            </a:r>
            <a:r>
              <a:rPr lang="en-US" dirty="0" err="1" smtClean="0"/>
              <a:t>Do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dirty="0" err="1" smtClean="0"/>
              <a:t>Fool:</a:t>
            </a:r>
            <a:r>
              <a:rPr lang="en-US" dirty="0" err="1" smtClean="0"/>
              <a:t>Mark</a:t>
            </a:r>
            <a:r>
              <a:rPr lang="en-US" dirty="0" smtClean="0"/>
              <a:t> it, </a:t>
            </a:r>
            <a:r>
              <a:rPr lang="en-US" dirty="0" err="1" smtClean="0"/>
              <a:t>nuncle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Have more than thou </a:t>
            </a:r>
            <a:r>
              <a:rPr lang="en-US" dirty="0" err="1" smtClean="0"/>
              <a:t>showest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Speak less than thou </a:t>
            </a:r>
            <a:r>
              <a:rPr lang="en-US" dirty="0" err="1" smtClean="0"/>
              <a:t>knowest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Lend less than thou </a:t>
            </a:r>
            <a:r>
              <a:rPr lang="en-US" dirty="0" err="1" smtClean="0"/>
              <a:t>owest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Ride more than thou </a:t>
            </a:r>
            <a:r>
              <a:rPr lang="en-US" dirty="0" err="1" smtClean="0"/>
              <a:t>goest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Learn more than thou </a:t>
            </a:r>
            <a:r>
              <a:rPr lang="en-US" dirty="0" err="1" smtClean="0"/>
              <a:t>trowest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Set less than thou </a:t>
            </a:r>
            <a:r>
              <a:rPr lang="en-US" dirty="0" err="1" smtClean="0"/>
              <a:t>throwest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Leave thy drink and thy whore,</a:t>
            </a:r>
            <a:br>
              <a:rPr lang="en-US" dirty="0" smtClean="0"/>
            </a:br>
            <a:r>
              <a:rPr lang="en-US" dirty="0" smtClean="0"/>
              <a:t>And keep in-a-door,</a:t>
            </a:r>
            <a:br>
              <a:rPr lang="en-US" dirty="0" smtClean="0"/>
            </a:br>
            <a:r>
              <a:rPr lang="en-US" dirty="0" smtClean="0"/>
              <a:t>And thou shalt have more</a:t>
            </a:r>
            <a:br>
              <a:rPr lang="en-US" dirty="0" smtClean="0"/>
            </a:br>
            <a:r>
              <a:rPr lang="en-US" dirty="0" smtClean="0"/>
              <a:t>Than two tens to a score.</a:t>
            </a:r>
            <a:br>
              <a:rPr lang="en-US" dirty="0" smtClean="0"/>
            </a:br>
            <a:r>
              <a:rPr lang="en-US" b="1" dirty="0" err="1" smtClean="0"/>
              <a:t>KENT:</a:t>
            </a:r>
            <a:r>
              <a:rPr lang="en-US" dirty="0" err="1" smtClean="0"/>
              <a:t>This</a:t>
            </a:r>
            <a:r>
              <a:rPr lang="en-US" dirty="0" smtClean="0"/>
              <a:t> is nothing, fool.</a:t>
            </a:r>
            <a:br>
              <a:rPr lang="en-US" dirty="0" smtClean="0"/>
            </a:br>
            <a:r>
              <a:rPr lang="en-US" b="1" dirty="0" smtClean="0"/>
              <a:t>Fool: </a:t>
            </a:r>
            <a:r>
              <a:rPr lang="en-US" dirty="0" smtClean="0"/>
              <a:t>Then 'tis like the breath of an </a:t>
            </a:r>
            <a:r>
              <a:rPr lang="en-US" dirty="0" err="1" smtClean="0"/>
              <a:t>unfee'd</a:t>
            </a:r>
            <a:r>
              <a:rPr lang="en-US" dirty="0" smtClean="0"/>
              <a:t> lawyer; you</a:t>
            </a:r>
            <a:br>
              <a:rPr lang="en-US" dirty="0" smtClean="0"/>
            </a:br>
            <a:r>
              <a:rPr lang="en-US" dirty="0" smtClean="0"/>
              <a:t>gave me nothing </a:t>
            </a:r>
            <a:r>
              <a:rPr lang="en-US" dirty="0" err="1" smtClean="0"/>
              <a:t>for't</a:t>
            </a:r>
            <a:r>
              <a:rPr lang="en-US" dirty="0" smtClean="0"/>
              <a:t>. Can you make no use of</a:t>
            </a:r>
            <a:br>
              <a:rPr lang="en-US" dirty="0" smtClean="0"/>
            </a:br>
            <a:r>
              <a:rPr lang="en-US" dirty="0" smtClean="0"/>
              <a:t>nothing, </a:t>
            </a:r>
            <a:r>
              <a:rPr lang="en-US" dirty="0" err="1" smtClean="0"/>
              <a:t>nuncle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135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KING LEAR: </a:t>
            </a:r>
            <a:r>
              <a:rPr lang="en-US" dirty="0" smtClean="0"/>
              <a:t>Doth any here know me? This is not Lear:</a:t>
            </a:r>
            <a:br>
              <a:rPr lang="en-US" dirty="0" smtClean="0"/>
            </a:br>
            <a:r>
              <a:rPr lang="en-US" dirty="0" smtClean="0"/>
              <a:t>Doth Lear walk thus? speak thus? Where are his eyes?</a:t>
            </a:r>
            <a:br>
              <a:rPr lang="en-US" dirty="0" smtClean="0"/>
            </a:br>
            <a:r>
              <a:rPr lang="en-US" dirty="0" smtClean="0"/>
              <a:t>Either his notion weakens, his </a:t>
            </a:r>
            <a:r>
              <a:rPr lang="en-US" dirty="0" err="1" smtClean="0"/>
              <a:t>discernings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 err="1" smtClean="0"/>
              <a:t>lethargied</a:t>
            </a:r>
            <a:r>
              <a:rPr lang="en-US" dirty="0" smtClean="0"/>
              <a:t>--Ha! waking? 'tis not so.</a:t>
            </a:r>
            <a:br>
              <a:rPr lang="en-US" dirty="0" smtClean="0"/>
            </a:br>
            <a:r>
              <a:rPr lang="en-US" dirty="0" smtClean="0"/>
              <a:t>Who is it that can tell me who I am?</a:t>
            </a:r>
            <a:br>
              <a:rPr lang="en-US" dirty="0" smtClean="0"/>
            </a:br>
            <a:r>
              <a:rPr lang="en-US" b="1" i="0" dirty="0" smtClean="0">
                <a:solidFill>
                  <a:srgbClr val="000000"/>
                </a:solidFill>
                <a:effectLst/>
                <a:latin typeface="Times New Roman"/>
              </a:rPr>
              <a:t>Fool: </a:t>
            </a:r>
            <a:r>
              <a:rPr lang="en-US" dirty="0" smtClean="0"/>
              <a:t>Lear's shadow.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072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 II, scene iv – who loves him the most (as measured in retinue)?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To </a:t>
            </a:r>
            <a:r>
              <a:rPr lang="en-US" i="1" dirty="0" err="1" smtClean="0"/>
              <a:t>GONERIL</a:t>
            </a:r>
            <a:endParaRPr lang="en-US" dirty="0" smtClean="0"/>
          </a:p>
          <a:p>
            <a:r>
              <a:rPr lang="en-US" dirty="0" smtClean="0"/>
              <a:t>I'll go with thee:</a:t>
            </a:r>
            <a:br>
              <a:rPr lang="en-US" dirty="0" smtClean="0"/>
            </a:br>
            <a:r>
              <a:rPr lang="en-US" dirty="0" smtClean="0"/>
              <a:t>Thy fifty yet doth double five and twenty,</a:t>
            </a:r>
            <a:br>
              <a:rPr lang="en-US" dirty="0" smtClean="0"/>
            </a:br>
            <a:r>
              <a:rPr lang="en-US" dirty="0" smtClean="0"/>
              <a:t>And thou art twice her love.</a:t>
            </a:r>
            <a:br>
              <a:rPr lang="en-US" dirty="0" smtClean="0"/>
            </a:br>
            <a:r>
              <a:rPr lang="en-US" b="1" dirty="0" err="1" smtClean="0"/>
              <a:t>GONERIL</a:t>
            </a:r>
            <a:r>
              <a:rPr lang="en-US" b="1" dirty="0" smtClean="0"/>
              <a:t>: </a:t>
            </a:r>
            <a:r>
              <a:rPr lang="en-US" dirty="0" smtClean="0"/>
              <a:t>Hear me, my lord;</a:t>
            </a:r>
            <a:br>
              <a:rPr lang="en-US" dirty="0" smtClean="0"/>
            </a:br>
            <a:r>
              <a:rPr lang="en-US" dirty="0" smtClean="0"/>
              <a:t>What need you five and twenty, ten, or five,</a:t>
            </a:r>
            <a:br>
              <a:rPr lang="en-US" dirty="0" smtClean="0"/>
            </a:br>
            <a:r>
              <a:rPr lang="en-US" dirty="0" smtClean="0"/>
              <a:t>To follow in a house where twice so many</a:t>
            </a:r>
            <a:br>
              <a:rPr lang="en-US" dirty="0" smtClean="0"/>
            </a:br>
            <a:r>
              <a:rPr lang="en-US" dirty="0" smtClean="0"/>
              <a:t>Have a command to tend you?</a:t>
            </a:r>
            <a:br>
              <a:rPr lang="en-US" dirty="0" smtClean="0"/>
            </a:br>
            <a:r>
              <a:rPr lang="en-US" b="1" dirty="0" smtClean="0"/>
              <a:t>REGAN: </a:t>
            </a:r>
            <a:r>
              <a:rPr lang="en-US" dirty="0" smtClean="0"/>
              <a:t>What need one?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843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1975</Words>
  <Application>Microsoft Macintosh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King Lear</vt:lpstr>
      <vt:lpstr>Slide 2</vt:lpstr>
      <vt:lpstr>The Tempest – Epilogue to Act V</vt:lpstr>
      <vt:lpstr>King Lear Act I, scene 1</vt:lpstr>
      <vt:lpstr>Lear, Act I, scene 1</vt:lpstr>
      <vt:lpstr>Lear turns to Cordelia</vt:lpstr>
      <vt:lpstr>Act I, scene iv</vt:lpstr>
      <vt:lpstr>same</vt:lpstr>
      <vt:lpstr>Act II, scene iv – who loves him the most (as measured in retinue)?</vt:lpstr>
      <vt:lpstr>Lear’s response</vt:lpstr>
      <vt:lpstr>Heath scene (III, iv)</vt:lpstr>
      <vt:lpstr>IV 6 – “The cliffs of Dover” 1:47</vt:lpstr>
      <vt:lpstr>IV 6 – with Lear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Lear</dc:title>
  <dc:creator>Tracy Strong</dc:creator>
  <cp:lastModifiedBy>Tracy Strong</cp:lastModifiedBy>
  <cp:revision>14</cp:revision>
  <dcterms:created xsi:type="dcterms:W3CDTF">2013-04-07T22:59:55Z</dcterms:created>
  <dcterms:modified xsi:type="dcterms:W3CDTF">2013-04-07T23:11:13Z</dcterms:modified>
</cp:coreProperties>
</file>