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63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5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2F83E-675F-4B2F-A504-DEFDCEFC99A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D7D64-52B2-4172-B0EC-26F201C34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Ut</a:t>
            </a:r>
            <a:r>
              <a:rPr lang="en-US" dirty="0" smtClean="0"/>
              <a:t> to be young was very heaven!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7D64-52B2-4172-B0EC-26F201C341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D456-8667-4900-A648-12DFA9DB2476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9E320-D4C1-4A76-8151-317E3169B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Edmund Burke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1729-1797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pro-dp.appspot.com/init/default/download/author.pic.b4ebf1bfc6a579b0.45646d756e64204275726b652e6a706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219200"/>
            <a:ext cx="3837216" cy="429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Irish/ Protestant/ England</a:t>
            </a:r>
          </a:p>
          <a:p>
            <a:r>
              <a:rPr lang="en-US" b="1" dirty="0" smtClean="0"/>
              <a:t>Burke and class Society</a:t>
            </a:r>
          </a:p>
          <a:p>
            <a:r>
              <a:rPr lang="en-US" b="1" dirty="0" smtClean="0"/>
              <a:t>The French Revolution</a:t>
            </a:r>
          </a:p>
          <a:p>
            <a:pPr lvl="1"/>
            <a:r>
              <a:rPr lang="en-US" b="1" dirty="0" smtClean="0"/>
              <a:t>Wordsworth: (</a:t>
            </a:r>
            <a:r>
              <a:rPr lang="en-US" b="1" i="1" dirty="0" smtClean="0"/>
              <a:t>The Prelude</a:t>
            </a:r>
            <a:r>
              <a:rPr lang="en-US" b="1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Oh! Pleasant exercise of hope and joy!</a:t>
            </a:r>
          </a:p>
          <a:p>
            <a:pPr lvl="2">
              <a:buNone/>
            </a:pPr>
            <a:r>
              <a:rPr lang="en-US" b="1" dirty="0" smtClean="0"/>
              <a:t>For mighty were the </a:t>
            </a:r>
            <a:r>
              <a:rPr lang="en-US" b="1" dirty="0" err="1" smtClean="0"/>
              <a:t>auxiliars</a:t>
            </a:r>
            <a:r>
              <a:rPr lang="en-US" b="1" dirty="0" smtClean="0"/>
              <a:t> which then stood</a:t>
            </a:r>
          </a:p>
          <a:p>
            <a:pPr lvl="2">
              <a:buNone/>
            </a:pPr>
            <a:r>
              <a:rPr lang="en-US" b="1" dirty="0" smtClean="0"/>
              <a:t>Upon our side, we who were strong in love!</a:t>
            </a:r>
          </a:p>
          <a:p>
            <a:pPr lvl="2">
              <a:buNone/>
            </a:pPr>
            <a:r>
              <a:rPr lang="en-US" b="1" dirty="0" smtClean="0"/>
              <a:t>Bliss was it in that dawn to be alive</a:t>
            </a:r>
          </a:p>
          <a:p>
            <a:pPr lvl="2">
              <a:buNone/>
            </a:pPr>
            <a:r>
              <a:rPr lang="en-US" b="1" dirty="0" smtClean="0"/>
              <a:t>But to be young was very heaven!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eee.uci.edu/faculty/losh/frenchimages/gillrayenlarge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170432"/>
            <a:ext cx="5943600" cy="4517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71600" y="6019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Burke’s view of the French Revolution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Revolutions and Burke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Execution of Charles I (1649)</a:t>
            </a:r>
          </a:p>
          <a:p>
            <a:r>
              <a:rPr lang="en-US" b="1" dirty="0" smtClean="0"/>
              <a:t>Glorious Revolution (1688)</a:t>
            </a:r>
          </a:p>
          <a:p>
            <a:r>
              <a:rPr lang="en-US" b="1" dirty="0" smtClean="0"/>
              <a:t>American Revolution (1776)</a:t>
            </a:r>
          </a:p>
          <a:p>
            <a:r>
              <a:rPr lang="en-US" b="1" dirty="0" smtClean="0"/>
              <a:t>French Revolution (1789)</a:t>
            </a:r>
          </a:p>
          <a:p>
            <a:pPr lvl="1"/>
            <a:r>
              <a:rPr lang="en-US" b="1" dirty="0" smtClean="0"/>
              <a:t>What are the important differences for EB?</a:t>
            </a:r>
          </a:p>
          <a:p>
            <a:pPr lvl="1"/>
            <a:r>
              <a:rPr lang="en-US" b="1" dirty="0" smtClean="0"/>
              <a:t>Central points of his book</a:t>
            </a:r>
          </a:p>
          <a:p>
            <a:pPr lvl="1">
              <a:buNone/>
            </a:pPr>
            <a:r>
              <a:rPr lang="en-US" b="1" dirty="0"/>
              <a:t>	</a:t>
            </a:r>
            <a:r>
              <a:rPr lang="en-US" b="1" dirty="0" smtClean="0"/>
              <a:t>	LIMITS OF HUMAN INTELLIGENCE</a:t>
            </a:r>
          </a:p>
          <a:p>
            <a:pPr lvl="1">
              <a:buNone/>
            </a:pPr>
            <a:r>
              <a:rPr lang="en-US" b="1" dirty="0"/>
              <a:t>	</a:t>
            </a:r>
            <a:r>
              <a:rPr lang="en-US" b="1" dirty="0" smtClean="0"/>
              <a:t>	SOCIAL ORDER AND THE INTELLECT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Reflections on the Revolution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Price’s sermon</a:t>
            </a:r>
          </a:p>
          <a:p>
            <a:pPr>
              <a:buNone/>
            </a:pPr>
            <a:r>
              <a:rPr lang="en-US" b="1" dirty="0"/>
              <a:t>I</a:t>
            </a:r>
            <a:r>
              <a:rPr lang="en-US" b="1" dirty="0" smtClean="0"/>
              <a:t>. Critique of the posture of the “Revolutionary Society”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1.what should liberty be?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2.elements of government</a:t>
            </a:r>
          </a:p>
          <a:p>
            <a:pPr>
              <a:buNone/>
            </a:pPr>
            <a:r>
              <a:rPr lang="en-US" b="1" dirty="0" smtClean="0"/>
              <a:t>II. English institutions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1. right to choose out own governors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2. right to cashier them for misconduct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3. right to frame government for ourselves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 smtClean="0"/>
              <a:t>III. Proper mode of reform</a:t>
            </a:r>
          </a:p>
          <a:p>
            <a:r>
              <a:rPr lang="en-US" b="1" dirty="0" smtClean="0"/>
              <a:t>Iv. What is wrong with France</a:t>
            </a:r>
          </a:p>
          <a:p>
            <a:pPr lvl="1"/>
            <a:r>
              <a:rPr lang="en-US" b="1" dirty="0" smtClean="0"/>
              <a:t>Composition of the </a:t>
            </a:r>
            <a:r>
              <a:rPr lang="en-US" b="1" dirty="0" err="1" smtClean="0"/>
              <a:t>asembly</a:t>
            </a:r>
            <a:endParaRPr lang="en-US" b="1" dirty="0" smtClean="0"/>
          </a:p>
          <a:p>
            <a:pPr lvl="1"/>
            <a:r>
              <a:rPr lang="en-US" b="1" dirty="0" smtClean="0"/>
              <a:t>Proper criteria of just government</a:t>
            </a:r>
          </a:p>
          <a:p>
            <a:pPr lvl="1"/>
            <a:r>
              <a:rPr lang="en-US" b="1" dirty="0" smtClean="0"/>
              <a:t>Horrors of the revolution</a:t>
            </a:r>
          </a:p>
          <a:p>
            <a:r>
              <a:rPr lang="en-US" b="1" dirty="0" smtClean="0"/>
              <a:t>V. English institutions</a:t>
            </a:r>
          </a:p>
          <a:p>
            <a:pPr lvl="1"/>
            <a:r>
              <a:rPr lang="en-US" b="1" dirty="0" smtClean="0"/>
              <a:t>Conservatism</a:t>
            </a:r>
          </a:p>
          <a:p>
            <a:pPr lvl="1"/>
            <a:r>
              <a:rPr lang="en-US" b="1" dirty="0" smtClean="0"/>
              <a:t>Religion</a:t>
            </a:r>
          </a:p>
          <a:p>
            <a:r>
              <a:rPr lang="en-US" b="1" dirty="0" smtClean="0"/>
              <a:t>VI. The policies of the Revolution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187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Edmund Burke</vt:lpstr>
      <vt:lpstr>Slide 2</vt:lpstr>
      <vt:lpstr>Life</vt:lpstr>
      <vt:lpstr>Slide 4</vt:lpstr>
      <vt:lpstr>Revolutions and Burke</vt:lpstr>
      <vt:lpstr>Reflections on the Revolution in France</vt:lpstr>
      <vt:lpstr> </vt:lpstr>
      <vt:lpstr>Slide 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Edmund Burke</dc:title>
  <dc:creator>Tracy B Stong</dc:creator>
  <cp:lastModifiedBy>Tracy B Stong</cp:lastModifiedBy>
  <cp:revision>4</cp:revision>
  <dcterms:created xsi:type="dcterms:W3CDTF">2011-04-04T16:40:27Z</dcterms:created>
  <dcterms:modified xsi:type="dcterms:W3CDTF">2011-04-04T19:38:27Z</dcterms:modified>
</cp:coreProperties>
</file>